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91" r:id="rId7"/>
    <p:sldId id="292" r:id="rId8"/>
    <p:sldId id="293" r:id="rId9"/>
    <p:sldId id="306" r:id="rId10"/>
    <p:sldId id="294" r:id="rId11"/>
    <p:sldId id="295" r:id="rId12"/>
    <p:sldId id="28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7B9B00D4-25F8-4DAF-8CC1-2F8A96400AB8}"/>
    <pc:docChg chg="undo custSel addSld modSld sldOrd">
      <pc:chgData name="Sara Carluccio" userId="c632bf95-93f7-474c-8633-de0747a1f5bf" providerId="ADAL" clId="{7B9B00D4-25F8-4DAF-8CC1-2F8A96400AB8}" dt="2025-02-20T11:23:12.517" v="74" actId="1076"/>
      <pc:docMkLst>
        <pc:docMk/>
      </pc:docMkLst>
      <pc:sldChg chg="addSp delSp mod">
        <pc:chgData name="Sara Carluccio" userId="c632bf95-93f7-474c-8633-de0747a1f5bf" providerId="ADAL" clId="{7B9B00D4-25F8-4DAF-8CC1-2F8A96400AB8}" dt="2025-02-20T11:21:24.187" v="40" actId="22"/>
        <pc:sldMkLst>
          <pc:docMk/>
          <pc:sldMk cId="2008250807" sldId="294"/>
        </pc:sldMkLst>
      </pc:sldChg>
      <pc:sldChg chg="addSp delSp modSp mod">
        <pc:chgData name="Sara Carluccio" userId="c632bf95-93f7-474c-8633-de0747a1f5bf" providerId="ADAL" clId="{7B9B00D4-25F8-4DAF-8CC1-2F8A96400AB8}" dt="2025-02-20T11:15:34.254" v="15" actId="164"/>
        <pc:sldMkLst>
          <pc:docMk/>
          <pc:sldMk cId="2176969006" sldId="297"/>
        </pc:sldMkLst>
      </pc:sldChg>
      <pc:sldChg chg="addSp delSp modSp mod">
        <pc:chgData name="Sara Carluccio" userId="c632bf95-93f7-474c-8633-de0747a1f5bf" providerId="ADAL" clId="{7B9B00D4-25F8-4DAF-8CC1-2F8A96400AB8}" dt="2025-02-20T11:18:07.804" v="22" actId="14100"/>
        <pc:sldMkLst>
          <pc:docMk/>
          <pc:sldMk cId="3037131377" sldId="301"/>
        </pc:sldMkLst>
      </pc:sldChg>
      <pc:sldChg chg="addSp delSp modSp mod">
        <pc:chgData name="Sara Carluccio" userId="c632bf95-93f7-474c-8633-de0747a1f5bf" providerId="ADAL" clId="{7B9B00D4-25F8-4DAF-8CC1-2F8A96400AB8}" dt="2025-02-20T11:22:01.300" v="49" actId="14100"/>
        <pc:sldMkLst>
          <pc:docMk/>
          <pc:sldMk cId="1060727859" sldId="303"/>
        </pc:sldMkLst>
      </pc:sldChg>
      <pc:sldChg chg="addSp delSp modSp mod">
        <pc:chgData name="Sara Carluccio" userId="c632bf95-93f7-474c-8633-de0747a1f5bf" providerId="ADAL" clId="{7B9B00D4-25F8-4DAF-8CC1-2F8A96400AB8}" dt="2025-02-20T11:23:12.517" v="74" actId="1076"/>
        <pc:sldMkLst>
          <pc:docMk/>
          <pc:sldMk cId="3674942104" sldId="304"/>
        </pc:sldMkLst>
      </pc:sldChg>
      <pc:sldChg chg="addSp delSp modSp mod">
        <pc:chgData name="Sara Carluccio" userId="c632bf95-93f7-474c-8633-de0747a1f5bf" providerId="ADAL" clId="{7B9B00D4-25F8-4DAF-8CC1-2F8A96400AB8}" dt="2025-02-20T11:20:54.682" v="36" actId="14100"/>
        <pc:sldMkLst>
          <pc:docMk/>
          <pc:sldMk cId="798796371" sldId="305"/>
        </pc:sldMkLst>
      </pc:sldChg>
      <pc:sldChg chg="addSp delSp modSp add mod ord">
        <pc:chgData name="Sara Carluccio" userId="c632bf95-93f7-474c-8633-de0747a1f5bf" providerId="ADAL" clId="{7B9B00D4-25F8-4DAF-8CC1-2F8A96400AB8}" dt="2025-02-20T11:19:35.006" v="29" actId="14100"/>
        <pc:sldMkLst>
          <pc:docMk/>
          <pc:sldMk cId="2238781424" sldId="307"/>
        </pc:sldMkLst>
      </pc:sldChg>
    </pc:docChg>
  </pc:docChgLst>
  <pc:docChgLst>
    <pc:chgData name="Anna Nino" userId="10914e50-ff33-49f5-bc50-1a1540a00a18" providerId="ADAL" clId="{B6AD0EE4-D4B0-447F-8438-1E0860E38607}"/>
    <pc:docChg chg="undo custSel delSld modSld">
      <pc:chgData name="Anna Nino" userId="10914e50-ff33-49f5-bc50-1a1540a00a18" providerId="ADAL" clId="{B6AD0EE4-D4B0-447F-8438-1E0860E38607}" dt="2025-03-28T09:28:59.427" v="351" actId="1076"/>
      <pc:docMkLst>
        <pc:docMk/>
      </pc:docMkLst>
      <pc:sldChg chg="addSp delSp modSp mod">
        <pc:chgData name="Anna Nino" userId="10914e50-ff33-49f5-bc50-1a1540a00a18" providerId="ADAL" clId="{B6AD0EE4-D4B0-447F-8438-1E0860E38607}" dt="2025-03-28T09:27:16.622" v="97" actId="1036"/>
        <pc:sldMkLst>
          <pc:docMk/>
          <pc:sldMk cId="0" sldId="256"/>
        </pc:sldMkLst>
      </pc:sldChg>
      <pc:sldChg chg="del">
        <pc:chgData name="Anna Nino" userId="10914e50-ff33-49f5-bc50-1a1540a00a18" providerId="ADAL" clId="{B6AD0EE4-D4B0-447F-8438-1E0860E38607}" dt="2025-03-28T09:23:12.861" v="0" actId="47"/>
        <pc:sldMkLst>
          <pc:docMk/>
          <pc:sldMk cId="0" sldId="258"/>
        </pc:sldMkLst>
      </pc:sldChg>
      <pc:sldChg chg="addSp delSp modSp mod">
        <pc:chgData name="Anna Nino" userId="10914e50-ff33-49f5-bc50-1a1540a00a18" providerId="ADAL" clId="{B6AD0EE4-D4B0-447F-8438-1E0860E38607}" dt="2025-03-28T09:27:27.535" v="99" actId="1076"/>
        <pc:sldMkLst>
          <pc:docMk/>
          <pc:sldMk cId="3512613612" sldId="291"/>
        </pc:sldMkLst>
      </pc:sldChg>
      <pc:sldChg chg="addSp delSp modSp mod">
        <pc:chgData name="Anna Nino" userId="10914e50-ff33-49f5-bc50-1a1540a00a18" providerId="ADAL" clId="{B6AD0EE4-D4B0-447F-8438-1E0860E38607}" dt="2025-03-28T09:25:07.731" v="43" actId="1440"/>
        <pc:sldMkLst>
          <pc:docMk/>
          <pc:sldMk cId="2417013150" sldId="292"/>
        </pc:sldMkLst>
      </pc:sldChg>
      <pc:sldChg chg="addSp delSp modSp mod">
        <pc:chgData name="Anna Nino" userId="10914e50-ff33-49f5-bc50-1a1540a00a18" providerId="ADAL" clId="{B6AD0EE4-D4B0-447F-8438-1E0860E38607}" dt="2025-03-28T09:27:40.260" v="133" actId="20577"/>
        <pc:sldMkLst>
          <pc:docMk/>
          <pc:sldMk cId="597364072" sldId="293"/>
        </pc:sldMkLst>
      </pc:sldChg>
      <pc:sldChg chg="addSp delSp modSp mod">
        <pc:chgData name="Anna Nino" userId="10914e50-ff33-49f5-bc50-1a1540a00a18" providerId="ADAL" clId="{B6AD0EE4-D4B0-447F-8438-1E0860E38607}" dt="2025-03-28T09:28:23.696" v="235" actId="113"/>
        <pc:sldMkLst>
          <pc:docMk/>
          <pc:sldMk cId="2008250807" sldId="294"/>
        </pc:sldMkLst>
      </pc:sldChg>
      <pc:sldChg chg="addSp delSp modSp mod">
        <pc:chgData name="Anna Nino" userId="10914e50-ff33-49f5-bc50-1a1540a00a18" providerId="ADAL" clId="{B6AD0EE4-D4B0-447F-8438-1E0860E38607}" dt="2025-03-28T09:28:59.427" v="351" actId="1076"/>
        <pc:sldMkLst>
          <pc:docMk/>
          <pc:sldMk cId="646007026" sldId="295"/>
        </pc:sldMkLst>
      </pc:sldChg>
      <pc:sldChg chg="del">
        <pc:chgData name="Anna Nino" userId="10914e50-ff33-49f5-bc50-1a1540a00a18" providerId="ADAL" clId="{B6AD0EE4-D4B0-447F-8438-1E0860E38607}" dt="2025-03-28T09:23:40.119" v="13" actId="47"/>
        <pc:sldMkLst>
          <pc:docMk/>
          <pc:sldMk cId="1936876170" sldId="296"/>
        </pc:sldMkLst>
      </pc:sldChg>
      <pc:sldChg chg="del">
        <pc:chgData name="Anna Nino" userId="10914e50-ff33-49f5-bc50-1a1540a00a18" providerId="ADAL" clId="{B6AD0EE4-D4B0-447F-8438-1E0860E38607}" dt="2025-03-28T09:23:40.718" v="14" actId="47"/>
        <pc:sldMkLst>
          <pc:docMk/>
          <pc:sldMk cId="2176969006" sldId="297"/>
        </pc:sldMkLst>
      </pc:sldChg>
      <pc:sldChg chg="del">
        <pc:chgData name="Anna Nino" userId="10914e50-ff33-49f5-bc50-1a1540a00a18" providerId="ADAL" clId="{B6AD0EE4-D4B0-447F-8438-1E0860E38607}" dt="2025-03-28T09:23:41.196" v="15" actId="47"/>
        <pc:sldMkLst>
          <pc:docMk/>
          <pc:sldMk cId="3037131377" sldId="301"/>
        </pc:sldMkLst>
      </pc:sldChg>
      <pc:sldChg chg="del">
        <pc:chgData name="Anna Nino" userId="10914e50-ff33-49f5-bc50-1a1540a00a18" providerId="ADAL" clId="{B6AD0EE4-D4B0-447F-8438-1E0860E38607}" dt="2025-03-28T09:23:42.496" v="18" actId="47"/>
        <pc:sldMkLst>
          <pc:docMk/>
          <pc:sldMk cId="1060727859" sldId="303"/>
        </pc:sldMkLst>
      </pc:sldChg>
      <pc:sldChg chg="del">
        <pc:chgData name="Anna Nino" userId="10914e50-ff33-49f5-bc50-1a1540a00a18" providerId="ADAL" clId="{B6AD0EE4-D4B0-447F-8438-1E0860E38607}" dt="2025-03-28T09:23:42.900" v="19" actId="47"/>
        <pc:sldMkLst>
          <pc:docMk/>
          <pc:sldMk cId="3674942104" sldId="304"/>
        </pc:sldMkLst>
      </pc:sldChg>
      <pc:sldChg chg="del">
        <pc:chgData name="Anna Nino" userId="10914e50-ff33-49f5-bc50-1a1540a00a18" providerId="ADAL" clId="{B6AD0EE4-D4B0-447F-8438-1E0860E38607}" dt="2025-03-28T09:23:41.977" v="17" actId="47"/>
        <pc:sldMkLst>
          <pc:docMk/>
          <pc:sldMk cId="798796371" sldId="305"/>
        </pc:sldMkLst>
      </pc:sldChg>
      <pc:sldChg chg="addSp delSp modSp mod">
        <pc:chgData name="Anna Nino" userId="10914e50-ff33-49f5-bc50-1a1540a00a18" providerId="ADAL" clId="{B6AD0EE4-D4B0-447F-8438-1E0860E38607}" dt="2025-03-28T09:28:14.610" v="234" actId="20577"/>
        <pc:sldMkLst>
          <pc:docMk/>
          <pc:sldMk cId="3769243057" sldId="306"/>
        </pc:sldMkLst>
      </pc:sldChg>
      <pc:sldChg chg="del">
        <pc:chgData name="Anna Nino" userId="10914e50-ff33-49f5-bc50-1a1540a00a18" providerId="ADAL" clId="{B6AD0EE4-D4B0-447F-8438-1E0860E38607}" dt="2025-03-28T09:23:41.568" v="16" actId="47"/>
        <pc:sldMkLst>
          <pc:docMk/>
          <pc:sldMk cId="2238781424" sldId="307"/>
        </pc:sldMkLst>
      </pc:sldChg>
      <pc:sldMasterChg chg="delSldLayout">
        <pc:chgData name="Anna Nino" userId="10914e50-ff33-49f5-bc50-1a1540a00a18" providerId="ADAL" clId="{B6AD0EE4-D4B0-447F-8438-1E0860E38607}" dt="2025-03-28T09:23:42.900" v="19" actId="47"/>
        <pc:sldMasterMkLst>
          <pc:docMk/>
          <pc:sldMasterMk cId="0" sldId="2147483648"/>
        </pc:sldMasterMkLst>
        <pc:sldLayoutChg chg="del">
          <pc:chgData name="Anna Nino" userId="10914e50-ff33-49f5-bc50-1a1540a00a18" providerId="ADAL" clId="{B6AD0EE4-D4B0-447F-8438-1E0860E38607}" dt="2025-03-28T09:23:40.119" v="13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Anna Nino" userId="10914e50-ff33-49f5-bc50-1a1540a00a18" providerId="ADAL" clId="{B6AD0EE4-D4B0-447F-8438-1E0860E38607}" dt="2025-03-28T09:23:42.900" v="19" actId="47"/>
          <pc:sldLayoutMkLst>
            <pc:docMk/>
            <pc:sldMasterMk cId="0" sldId="2147483648"/>
            <pc:sldLayoutMk cId="0" sldId="2147483681"/>
          </pc:sldLayoutMkLst>
        </pc:sldLayoutChg>
      </pc:sldMasterChg>
    </pc:docChg>
  </pc:docChgLst>
  <pc:docChgLst>
    <pc:chgData name="Anna Nino" userId="10914e50-ff33-49f5-bc50-1a1540a00a18" providerId="ADAL" clId="{5D77BDD3-24EE-4A4B-ACBC-23A31DFC9690}"/>
    <pc:docChg chg="modSld">
      <pc:chgData name="Anna Nino" userId="10914e50-ff33-49f5-bc50-1a1540a00a18" providerId="ADAL" clId="{5D77BDD3-24EE-4A4B-ACBC-23A31DFC9690}" dt="2025-09-19T09:39:42.199" v="2" actId="1076"/>
      <pc:docMkLst>
        <pc:docMk/>
      </pc:docMkLst>
      <pc:sldChg chg="modSp mod">
        <pc:chgData name="Anna Nino" userId="10914e50-ff33-49f5-bc50-1a1540a00a18" providerId="ADAL" clId="{5D77BDD3-24EE-4A4B-ACBC-23A31DFC9690}" dt="2025-09-19T09:39:42.199" v="2" actId="1076"/>
        <pc:sldMkLst>
          <pc:docMk/>
          <pc:sldMk cId="2417013150" sldId="292"/>
        </pc:sldMkLst>
        <pc:spChg chg="mod">
          <ac:chgData name="Anna Nino" userId="10914e50-ff33-49f5-bc50-1a1540a00a18" providerId="ADAL" clId="{5D77BDD3-24EE-4A4B-ACBC-23A31DFC9690}" dt="2025-09-19T09:39:41.023" v="1" actId="1076"/>
          <ac:spMkLst>
            <pc:docMk/>
            <pc:sldMk cId="2417013150" sldId="292"/>
            <ac:spMk id="794" creationId="{00000000-0000-0000-0000-000000000000}"/>
          </ac:spMkLst>
        </pc:spChg>
        <pc:picChg chg="mod">
          <ac:chgData name="Anna Nino" userId="10914e50-ff33-49f5-bc50-1a1540a00a18" providerId="ADAL" clId="{5D77BDD3-24EE-4A4B-ACBC-23A31DFC9690}" dt="2025-09-19T09:39:42.199" v="2" actId="1076"/>
          <ac:picMkLst>
            <pc:docMk/>
            <pc:sldMk cId="2417013150" sldId="292"/>
            <ac:picMk id="3" creationId="{3BDA1937-5F07-CEC6-53DE-A7F4AE2D9D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Guida al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F0C77EFD-C76D-ADF0-9727-589663AC7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3" y="4463791"/>
            <a:ext cx="5602235" cy="47884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dirty="0" err="1">
                <a:latin typeface="Aspekta 600"/>
              </a:rPr>
              <a:t>Guida</a:t>
            </a:r>
            <a:r>
              <a:rPr lang="en-US" dirty="0">
                <a:latin typeface="Aspekta 600"/>
              </a:rPr>
              <a:t> </a:t>
            </a:r>
            <a:r>
              <a:rPr lang="en-US" dirty="0" err="1">
                <a:latin typeface="Aspekta 600"/>
              </a:rPr>
              <a:t>pratica</a:t>
            </a:r>
            <a:r>
              <a:rPr lang="en-US" dirty="0">
                <a:latin typeface="Aspekta 600"/>
              </a:rPr>
              <a:t> al </a:t>
            </a:r>
            <a:r>
              <a:rPr lang="en-US" dirty="0" err="1">
                <a:latin typeface="Aspekta 600"/>
              </a:rPr>
              <a:t>voto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4" y="3527037"/>
            <a:ext cx="10650935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con link di accesso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67080" y="5842522"/>
            <a:ext cx="9279450" cy="417922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il link </a:t>
            </a:r>
            <a:r>
              <a:rPr lang="en-US" dirty="0" err="1"/>
              <a:t>personale</a:t>
            </a:r>
            <a:r>
              <a:rPr lang="en-US" dirty="0"/>
              <a:t>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dirty="0" err="1"/>
              <a:t>Accedi</a:t>
            </a:r>
            <a:r>
              <a:rPr lang="en-US" dirty="0"/>
              <a:t>). 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</a:t>
            </a:r>
            <a:r>
              <a:rPr lang="en-US" i="1" dirty="0" err="1"/>
              <a:t>Credenziali</a:t>
            </a:r>
            <a:r>
              <a:rPr lang="en-US" i="1" dirty="0"/>
              <a:t>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8416DD-F10F-8E01-74DE-35B99CB1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8417" y="3189106"/>
            <a:ext cx="10010043" cy="9441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144293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Accedi all'area </a:t>
            </a:r>
          </a:p>
          <a:p>
            <a:r>
              <a:rPr lang="it-IT" dirty="0"/>
              <a:t>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5842522"/>
            <a:ext cx="6522162" cy="180164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Controllare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il proprio </a:t>
            </a:r>
            <a:r>
              <a:rPr lang="en-US" i="1" dirty="0" err="1"/>
              <a:t>nome</a:t>
            </a:r>
            <a:r>
              <a:rPr lang="en-US" i="1" dirty="0"/>
              <a:t> </a:t>
            </a:r>
            <a:r>
              <a:rPr lang="en-US" i="1" dirty="0" err="1"/>
              <a:t>sia</a:t>
            </a:r>
            <a:r>
              <a:rPr lang="en-US" i="1" dirty="0"/>
              <a:t> </a:t>
            </a:r>
            <a:r>
              <a:rPr lang="en-US" i="1" dirty="0" err="1"/>
              <a:t>corretto</a:t>
            </a:r>
            <a:r>
              <a:rPr lang="en-US" i="1" dirty="0"/>
              <a:t>.</a:t>
            </a:r>
          </a:p>
          <a:p>
            <a:r>
              <a:rPr lang="en-US" i="1" dirty="0" err="1"/>
              <a:t>Accettare</a:t>
            </a:r>
            <a:r>
              <a:rPr lang="en-US" i="1" dirty="0"/>
              <a:t> la privacy policy e </a:t>
            </a:r>
            <a:r>
              <a:rPr lang="en-US" i="1" dirty="0" err="1"/>
              <a:t>cliccare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“</a:t>
            </a:r>
            <a:r>
              <a:rPr lang="en-US" b="1" i="1" dirty="0"/>
              <a:t>ENTRA</a:t>
            </a:r>
            <a:r>
              <a:rPr lang="en-US" i="1" dirty="0"/>
              <a:t>”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054261-684E-8D6F-5FBC-D3EF7C12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04" y="2861704"/>
            <a:ext cx="15943720" cy="851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Verrà</a:t>
            </a:r>
            <a:r>
              <a:rPr lang="en-US" i="1" dirty="0"/>
              <a:t> </a:t>
            </a:r>
            <a:r>
              <a:rPr lang="en-US" i="1" dirty="0" err="1"/>
              <a:t>visualizzata</a:t>
            </a:r>
            <a:r>
              <a:rPr lang="en-US" i="1" dirty="0"/>
              <a:t> la/le </a:t>
            </a:r>
            <a:r>
              <a:rPr lang="en-US" i="1" dirty="0" err="1"/>
              <a:t>scheda</a:t>
            </a:r>
            <a:r>
              <a:rPr lang="en-US" i="1" dirty="0"/>
              <a:t>/e da </a:t>
            </a:r>
            <a:r>
              <a:rPr lang="en-US" i="1" dirty="0" err="1"/>
              <a:t>votare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i="1" dirty="0"/>
            </a:br>
            <a:r>
              <a:rPr lang="en-US" i="1" dirty="0" err="1"/>
              <a:t>Clicca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“vota” per </a:t>
            </a:r>
            <a:r>
              <a:rPr lang="en-US" i="1" dirty="0" err="1"/>
              <a:t>aprire</a:t>
            </a:r>
            <a:r>
              <a:rPr lang="en-US" i="1" dirty="0"/>
              <a:t> la </a:t>
            </a:r>
            <a:r>
              <a:rPr lang="en-US" i="1" dirty="0" err="1"/>
              <a:t>scheda</a:t>
            </a:r>
            <a:r>
              <a:rPr lang="en-US" i="1" dirty="0"/>
              <a:t> da </a:t>
            </a:r>
            <a:r>
              <a:rPr lang="en-US" i="1" dirty="0" err="1"/>
              <a:t>votare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15CC75-1B77-B90C-7D00-273A2AE1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33" y="3295564"/>
            <a:ext cx="17499867" cy="773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6" y="208787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Esprimi il </a:t>
            </a:r>
          </a:p>
          <a:p>
            <a:r>
              <a:rPr lang="it-IT" dirty="0"/>
              <a:t>tuo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2366934"/>
            <a:ext cx="4667577" cy="821647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it-IT" i="1" dirty="0"/>
              <a:t>Per esprimere il voto </a:t>
            </a:r>
            <a:r>
              <a:rPr lang="it-IT" b="1" i="1" dirty="0"/>
              <a:t>seleziona il quadratino relativo al candidato  oppure alla lista scelta </a:t>
            </a:r>
            <a:r>
              <a:rPr lang="it-IT" i="1" dirty="0"/>
              <a:t>per assegnare la preferenza.</a:t>
            </a:r>
            <a:endParaRPr lang="it-IT" b="1" i="1" dirty="0"/>
          </a:p>
          <a:p>
            <a:r>
              <a:rPr lang="it-IT" i="1" dirty="0"/>
              <a:t>Clicca su “</a:t>
            </a:r>
            <a:r>
              <a:rPr lang="it-IT" b="1" i="1" dirty="0"/>
              <a:t>VOTA</a:t>
            </a:r>
            <a:r>
              <a:rPr lang="it-IT" i="1" dirty="0"/>
              <a:t>“ per visualizzare il riepilogo della tua scelta </a:t>
            </a:r>
            <a:endParaRPr lang="it-IT" dirty="0"/>
          </a:p>
          <a:p>
            <a:r>
              <a:rPr lang="it-IT" i="1" dirty="0"/>
              <a:t>N.B. Non è consentito il voto di lista disgiunto. </a:t>
            </a:r>
            <a:endParaRPr lang="it-IT" dirty="0"/>
          </a:p>
          <a:p>
            <a:r>
              <a:rPr lang="it-IT" i="1" dirty="0"/>
              <a:t>N.B. E’ possibile </a:t>
            </a: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Cliccare</a:t>
            </a:r>
            <a:r>
              <a:rPr lang="en-US" i="1" dirty="0"/>
              <a:t> “Vota“ o </a:t>
            </a:r>
            <a:r>
              <a:rPr lang="en-US" i="1" dirty="0" err="1"/>
              <a:t>selezionare</a:t>
            </a:r>
            <a:r>
              <a:rPr lang="en-US" i="1" dirty="0"/>
              <a:t> “</a:t>
            </a:r>
            <a:r>
              <a:rPr lang="en-US" i="1" dirty="0" err="1"/>
              <a:t>scheda</a:t>
            </a:r>
            <a:r>
              <a:rPr lang="en-US" i="1" dirty="0"/>
              <a:t> </a:t>
            </a:r>
            <a:r>
              <a:rPr lang="en-US" i="1" dirty="0" err="1"/>
              <a:t>bianca</a:t>
            </a:r>
            <a:r>
              <a:rPr lang="en-US" i="1" dirty="0"/>
              <a:t>” se non </a:t>
            </a:r>
            <a:r>
              <a:rPr lang="en-US" i="1" dirty="0" err="1"/>
              <a:t>s’intende</a:t>
            </a:r>
            <a:r>
              <a:rPr lang="en-US" i="1" dirty="0"/>
              <a:t> </a:t>
            </a:r>
            <a:r>
              <a:rPr lang="en-US" i="1" dirty="0" err="1"/>
              <a:t>assegnare</a:t>
            </a:r>
            <a:r>
              <a:rPr lang="en-US" i="1" dirty="0"/>
              <a:t> alcuna </a:t>
            </a:r>
            <a:r>
              <a:rPr lang="en-US" i="1" dirty="0" err="1"/>
              <a:t>preferenza</a:t>
            </a:r>
            <a:r>
              <a:rPr lang="en-US" i="1" dirty="0"/>
              <a:t>.</a:t>
            </a:r>
          </a:p>
          <a:p>
            <a:endParaRPr lang="en-US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BF530A-E472-B79F-3670-F1C73054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1" y="2216301"/>
            <a:ext cx="18208953" cy="85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3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157686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Conferma il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055070"/>
            <a:ext cx="4534335" cy="576503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volta </a:t>
            </a:r>
            <a:r>
              <a:rPr lang="en-US" i="1" dirty="0" err="1"/>
              <a:t>assegnato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,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presentata</a:t>
            </a:r>
            <a:r>
              <a:rPr lang="en-US" i="1" dirty="0"/>
              <a:t> la </a:t>
            </a:r>
            <a:r>
              <a:rPr lang="en-US" i="1" dirty="0" err="1"/>
              <a:t>pagina</a:t>
            </a:r>
            <a:r>
              <a:rPr lang="en-US" i="1" dirty="0"/>
              <a:t> di </a:t>
            </a:r>
            <a:r>
              <a:rPr lang="en-US" i="1" dirty="0" err="1"/>
              <a:t>riepilogo</a:t>
            </a:r>
            <a:r>
              <a:rPr lang="en-US" i="1" dirty="0"/>
              <a:t> del </a:t>
            </a:r>
            <a:r>
              <a:rPr lang="en-US" i="1" dirty="0" err="1"/>
              <a:t>voto</a:t>
            </a:r>
            <a:r>
              <a:rPr lang="en-US" i="1" dirty="0"/>
              <a:t>, come la </a:t>
            </a:r>
            <a:r>
              <a:rPr lang="en-US" i="1" dirty="0" err="1"/>
              <a:t>schermata</a:t>
            </a:r>
            <a:r>
              <a:rPr lang="en-US" i="1" dirty="0"/>
              <a:t> </a:t>
            </a:r>
            <a:r>
              <a:rPr lang="en-US" i="1" dirty="0" err="1"/>
              <a:t>d'esempio</a:t>
            </a:r>
            <a:r>
              <a:rPr lang="en-US" i="1" dirty="0"/>
              <a:t> qui a </a:t>
            </a:r>
            <a:r>
              <a:rPr lang="en-US" i="1" dirty="0" err="1"/>
              <a:t>fianco</a:t>
            </a:r>
            <a:r>
              <a:rPr lang="en-US" i="1" dirty="0"/>
              <a:t>.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inserito</a:t>
            </a:r>
            <a:r>
              <a:rPr lang="en-US" i="1" dirty="0"/>
              <a:t> </a:t>
            </a:r>
            <a:r>
              <a:rPr lang="en-US" i="1" dirty="0" err="1"/>
              <a:t>nell’urna</a:t>
            </a:r>
            <a:r>
              <a:rPr lang="en-US" i="1" dirty="0"/>
              <a:t> </a:t>
            </a:r>
            <a:r>
              <a:rPr lang="en-US" i="1" dirty="0" err="1"/>
              <a:t>digitale</a:t>
            </a:r>
            <a:r>
              <a:rPr lang="en-US" i="1" dirty="0"/>
              <a:t>, solo dopo </a:t>
            </a:r>
            <a:r>
              <a:rPr lang="en-US" i="1" dirty="0" err="1"/>
              <a:t>questo</a:t>
            </a:r>
            <a:r>
              <a:rPr lang="en-US" i="1" dirty="0"/>
              <a:t> passaggio. 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Premendo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«</a:t>
            </a:r>
            <a:r>
              <a:rPr lang="en-US" b="1" i="1" dirty="0" err="1"/>
              <a:t>Conferma</a:t>
            </a:r>
            <a:r>
              <a:rPr lang="en-US" b="1" i="1" dirty="0"/>
              <a:t> Voto</a:t>
            </a:r>
            <a:r>
              <a:rPr lang="en-US" i="1" dirty="0"/>
              <a:t>» 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diventa</a:t>
            </a:r>
            <a:r>
              <a:rPr lang="en-US" i="1" dirty="0"/>
              <a:t> </a:t>
            </a:r>
            <a:r>
              <a:rPr lang="en-US" i="1" dirty="0" err="1"/>
              <a:t>immodificabile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2E898B-12B8-F50F-6854-2278A112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838" y="3208653"/>
            <a:ext cx="11214814" cy="8624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609196" y="160744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Votazione eseguita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09196" y="3490202"/>
            <a:ext cx="5786666" cy="562192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volta </a:t>
            </a:r>
            <a:r>
              <a:rPr lang="en-US" i="1" dirty="0" err="1"/>
              <a:t>confermato</a:t>
            </a:r>
            <a:r>
              <a:rPr lang="en-US" i="1" dirty="0"/>
              <a:t>, 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sarà</a:t>
            </a:r>
            <a:r>
              <a:rPr lang="en-US" i="1" dirty="0"/>
              <a:t> </a:t>
            </a:r>
            <a:r>
              <a:rPr lang="en-US" i="1" dirty="0" err="1"/>
              <a:t>immodificabile</a:t>
            </a:r>
            <a:r>
              <a:rPr lang="en-US" i="1" dirty="0"/>
              <a:t>.</a:t>
            </a:r>
          </a:p>
          <a:p>
            <a:r>
              <a:rPr lang="en-US" i="1" dirty="0"/>
              <a:t> </a:t>
            </a:r>
            <a:br>
              <a:rPr lang="en-US" i="1" dirty="0"/>
            </a:br>
            <a:r>
              <a:rPr lang="en-US" i="1" dirty="0"/>
              <a:t>NON </a:t>
            </a:r>
            <a:r>
              <a:rPr lang="en-US" i="1" dirty="0" err="1"/>
              <a:t>chiudere</a:t>
            </a:r>
            <a:r>
              <a:rPr lang="en-US" i="1" dirty="0"/>
              <a:t> il browser o </a:t>
            </a:r>
            <a:r>
              <a:rPr lang="en-US" i="1" dirty="0" err="1"/>
              <a:t>spegnere</a:t>
            </a:r>
            <a:r>
              <a:rPr lang="en-US" i="1" dirty="0"/>
              <a:t> il PC.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Cliccare</a:t>
            </a:r>
            <a:r>
              <a:rPr lang="en-US" i="1" dirty="0"/>
              <a:t> “continua” se ci </a:t>
            </a:r>
            <a:r>
              <a:rPr lang="en-US" i="1" dirty="0" err="1"/>
              <a:t>sono</a:t>
            </a:r>
            <a:r>
              <a:rPr lang="en-US" i="1" dirty="0"/>
              <a:t> </a:t>
            </a:r>
            <a:r>
              <a:rPr lang="en-US" i="1" dirty="0" err="1"/>
              <a:t>altre</a:t>
            </a:r>
            <a:r>
              <a:rPr lang="en-US" i="1" dirty="0"/>
              <a:t> </a:t>
            </a:r>
            <a:r>
              <a:rPr lang="en-US" i="1" dirty="0" err="1"/>
              <a:t>schede</a:t>
            </a:r>
            <a:r>
              <a:rPr lang="en-US" i="1" dirty="0"/>
              <a:t> di </a:t>
            </a:r>
            <a:r>
              <a:rPr lang="en-US" i="1" dirty="0" err="1"/>
              <a:t>voto</a:t>
            </a:r>
            <a:r>
              <a:rPr lang="en-US" i="1" dirty="0"/>
              <a:t>, </a:t>
            </a:r>
            <a:r>
              <a:rPr lang="en-US" i="1" dirty="0" err="1"/>
              <a:t>oppure</a:t>
            </a:r>
            <a:r>
              <a:rPr lang="en-US" i="1" dirty="0"/>
              <a:t> </a:t>
            </a:r>
            <a:r>
              <a:rPr lang="en-US" i="1" dirty="0" err="1"/>
              <a:t>cliccare</a:t>
            </a:r>
            <a:r>
              <a:rPr lang="en-US" i="1" dirty="0"/>
              <a:t> “</a:t>
            </a:r>
            <a:r>
              <a:rPr lang="en-US" i="1" dirty="0" err="1"/>
              <a:t>chiudi</a:t>
            </a:r>
            <a:r>
              <a:rPr lang="en-US" i="1" dirty="0"/>
              <a:t>” per </a:t>
            </a:r>
            <a:r>
              <a:rPr lang="en-US" i="1" dirty="0" err="1"/>
              <a:t>terminare</a:t>
            </a:r>
            <a:r>
              <a:rPr lang="en-US" i="1" dirty="0"/>
              <a:t> le </a:t>
            </a:r>
            <a:r>
              <a:rPr lang="en-US" i="1" dirty="0" err="1"/>
              <a:t>operazioni</a:t>
            </a:r>
            <a:r>
              <a:rPr lang="en-US" i="1" dirty="0"/>
              <a:t> di </a:t>
            </a:r>
            <a:r>
              <a:rPr lang="en-US" i="1" dirty="0" err="1"/>
              <a:t>voto</a:t>
            </a:r>
            <a:r>
              <a:rPr lang="en-US" i="1" dirty="0"/>
              <a:t>.</a:t>
            </a:r>
          </a:p>
          <a:p>
            <a:r>
              <a:rPr lang="en-US" i="1" dirty="0" err="1"/>
              <a:t>Verrà</a:t>
            </a:r>
            <a:r>
              <a:rPr lang="en-US" i="1" dirty="0"/>
              <a:t> </a:t>
            </a:r>
            <a:r>
              <a:rPr lang="en-US" i="1" dirty="0" err="1"/>
              <a:t>inviata</a:t>
            </a:r>
            <a:r>
              <a:rPr lang="en-US" i="1" dirty="0"/>
              <a:t> </a:t>
            </a:r>
            <a:r>
              <a:rPr lang="en-US" i="1" dirty="0" err="1"/>
              <a:t>intanto</a:t>
            </a:r>
            <a:r>
              <a:rPr lang="en-US" i="1" dirty="0"/>
              <a:t> </a:t>
            </a:r>
            <a:r>
              <a:rPr lang="en-US" i="1" dirty="0" err="1"/>
              <a:t>un’email</a:t>
            </a:r>
            <a:r>
              <a:rPr lang="en-US" i="1" dirty="0"/>
              <a:t> con la </a:t>
            </a:r>
            <a:r>
              <a:rPr lang="en-US" i="1" dirty="0" err="1"/>
              <a:t>ricevuta</a:t>
            </a:r>
            <a:r>
              <a:rPr lang="en-US" i="1" dirty="0"/>
              <a:t> di </a:t>
            </a:r>
            <a:r>
              <a:rPr lang="en-US" i="1" dirty="0" err="1"/>
              <a:t>voto</a:t>
            </a:r>
            <a:r>
              <a:rPr lang="en-US" i="1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AE24C9-FD52-CAB8-F5CF-89B25414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278" y="1971572"/>
            <a:ext cx="8027339" cy="6114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309CB5-D8EE-6BD1-0C9D-80EA09E1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260" y="9112125"/>
            <a:ext cx="6096851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C8AFF-95AC-4D23-BE86-D6C230735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  <ds:schemaRef ds:uri="dce9493f-4e8d-4595-a60a-cef0d49d1ac8"/>
  </ds:schemaRefs>
</ds:datastoreItem>
</file>

<file path=customXml/itemProps3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347</Words>
  <Application>Microsoft Office PowerPoint</Application>
  <PresentationFormat>Personalizzato</PresentationFormat>
  <Paragraphs>31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Aspekta 400</vt:lpstr>
      <vt:lpstr>Aspekta 500</vt:lpstr>
      <vt:lpstr>Aspekta 550</vt:lpstr>
      <vt:lpstr>Aspekta 600</vt:lpstr>
      <vt:lpstr>Aspekta 700</vt:lpstr>
      <vt:lpstr>Helvetica Neue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Serena D'Aprile</cp:lastModifiedBy>
  <cp:revision>157</cp:revision>
  <dcterms:modified xsi:type="dcterms:W3CDTF">2025-09-25T15:49:36Z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